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2" r:id="rId4"/>
    <p:sldId id="260" r:id="rId5"/>
    <p:sldId id="4859" r:id="rId6"/>
    <p:sldId id="4879" r:id="rId7"/>
    <p:sldId id="362" r:id="rId8"/>
    <p:sldId id="4881" r:id="rId9"/>
    <p:sldId id="45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55EE4-0472-41B6-A0EF-8397B12A95A4}" v="99" dt="2026-01-23T06:56:37.158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5" autoAdjust="0"/>
    <p:restoredTop sz="94612"/>
  </p:normalViewPr>
  <p:slideViewPr>
    <p:cSldViewPr snapToGrid="0">
      <p:cViewPr varScale="1">
        <p:scale>
          <a:sx n="83" d="100"/>
          <a:sy n="83" d="100"/>
        </p:scale>
        <p:origin x="800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itsuna Imamura" userId="5b2da16fa1785921" providerId="LiveId" clId="{342DA2C4-B094-4B86-9045-6AA34CD7B848}"/>
    <pc:docChg chg="undo custSel addSld delSld modSld sldOrd">
      <pc:chgData name="Noritsuna Imamura" userId="5b2da16fa1785921" providerId="LiveId" clId="{342DA2C4-B094-4B86-9045-6AA34CD7B848}" dt="2026-01-23T07:32:26.672" v="6109" actId="20577"/>
      <pc:docMkLst>
        <pc:docMk/>
      </pc:docMkLst>
      <pc:sldChg chg="addSp delSp modSp mod">
        <pc:chgData name="Noritsuna Imamura" userId="5b2da16fa1785921" providerId="LiveId" clId="{342DA2C4-B094-4B86-9045-6AA34CD7B848}" dt="2026-01-23T07:32:26.672" v="6109" actId="20577"/>
        <pc:sldMkLst>
          <pc:docMk/>
          <pc:sldMk cId="457667663" sldId="256"/>
        </pc:sldMkLst>
        <pc:spChg chg="add mod">
          <ac:chgData name="Noritsuna Imamura" userId="5b2da16fa1785921" providerId="LiveId" clId="{342DA2C4-B094-4B86-9045-6AA34CD7B848}" dt="2026-01-23T07:32:26.672" v="6109" actId="20577"/>
          <ac:spMkLst>
            <pc:docMk/>
            <pc:sldMk cId="457667663" sldId="256"/>
            <ac:spMk id="11" creationId="{36B9830B-0029-78C2-C347-CE44C3607699}"/>
          </ac:spMkLst>
        </pc:spChg>
        <pc:spChg chg="mod">
          <ac:chgData name="Noritsuna Imamura" userId="5b2da16fa1785921" providerId="LiveId" clId="{342DA2C4-B094-4B86-9045-6AA34CD7B848}" dt="2026-01-23T06:40:05.503" v="5782" actId="20577"/>
          <ac:spMkLst>
            <pc:docMk/>
            <pc:sldMk cId="457667663" sldId="256"/>
            <ac:spMk id="12" creationId="{A803DFBB-11F5-3A57-DABF-20F3D00D76BE}"/>
          </ac:spMkLst>
        </pc:spChg>
        <pc:picChg chg="del">
          <ac:chgData name="Noritsuna Imamura" userId="5b2da16fa1785921" providerId="LiveId" clId="{342DA2C4-B094-4B86-9045-6AA34CD7B848}" dt="2026-01-23T06:39:58.160" v="5767" actId="478"/>
          <ac:picMkLst>
            <pc:docMk/>
            <pc:sldMk cId="457667663" sldId="256"/>
            <ac:picMk id="14" creationId="{D8D19349-BB77-7B5F-6A20-A913C82C332A}"/>
          </ac:picMkLst>
        </pc:picChg>
      </pc:sldChg>
      <pc:sldChg chg="addSp delSp modSp add mod setBg modAnim delDesignElem">
        <pc:chgData name="Noritsuna Imamura" userId="5b2da16fa1785921" providerId="LiveId" clId="{342DA2C4-B094-4B86-9045-6AA34CD7B848}" dt="2026-01-23T06:43:29.960" v="5946" actId="1035"/>
        <pc:sldMkLst>
          <pc:docMk/>
          <pc:sldMk cId="3214806243" sldId="259"/>
        </pc:sldMkLst>
        <pc:spChg chg="mod">
          <ac:chgData name="Noritsuna Imamura" userId="5b2da16fa1785921" providerId="LiveId" clId="{342DA2C4-B094-4B86-9045-6AA34CD7B848}" dt="2026-01-23T06:43:16.342" v="5911" actId="403"/>
          <ac:spMkLst>
            <pc:docMk/>
            <pc:sldMk cId="3214806243" sldId="259"/>
            <ac:spMk id="2" creationId="{BE7E0280-9DE8-24F9-F169-9682F6565F6A}"/>
          </ac:spMkLst>
        </pc:spChg>
        <pc:spChg chg="mod">
          <ac:chgData name="Noritsuna Imamura" userId="5b2da16fa1785921" providerId="LiveId" clId="{342DA2C4-B094-4B86-9045-6AA34CD7B848}" dt="2026-01-23T06:43:29.960" v="5946" actId="1035"/>
          <ac:spMkLst>
            <pc:docMk/>
            <pc:sldMk cId="3214806243" sldId="259"/>
            <ac:spMk id="3" creationId="{86041736-C34D-F094-386D-4B82D0B7A33F}"/>
          </ac:spMkLst>
        </pc:spChg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3214806243" sldId="259"/>
            <ac:spMk id="10" creationId="{45D37F4E-DDB4-456B-97E0-9937730A039F}"/>
          </ac:spMkLst>
        </pc:spChg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3214806243" sldId="259"/>
            <ac:spMk id="12" creationId="{B2DD41CD-8F47-4F56-AD12-4E2FF7696987}"/>
          </ac:spMkLst>
        </pc:spChg>
        <pc:spChg chg="add">
          <ac:chgData name="Noritsuna Imamura" userId="5b2da16fa1785921" providerId="LiveId" clId="{342DA2C4-B094-4B86-9045-6AA34CD7B848}" dt="2026-01-23T06:41:57.238" v="5798" actId="26606"/>
          <ac:spMkLst>
            <pc:docMk/>
            <pc:sldMk cId="3214806243" sldId="259"/>
            <ac:spMk id="2055" creationId="{B95B9BA8-1D69-4796-85F5-B6D0BD52354B}"/>
          </ac:spMkLst>
        </pc:spChg>
        <pc:grpChg chg="add mod">
          <ac:chgData name="Noritsuna Imamura" userId="5b2da16fa1785921" providerId="LiveId" clId="{342DA2C4-B094-4B86-9045-6AA34CD7B848}" dt="2026-01-23T06:42:35.046" v="5891" actId="1037"/>
          <ac:grpSpMkLst>
            <pc:docMk/>
            <pc:sldMk cId="3214806243" sldId="259"/>
            <ac:grpSpMk id="4" creationId="{D5987E5C-82C7-760B-BEF2-0D24102F23AC}"/>
          </ac:grpSpMkLst>
        </pc:grpChg>
        <pc:grpChg chg="add del mod replId">
          <ac:chgData name="Noritsuna Imamura" userId="5b2da16fa1785921" providerId="LiveId" clId="{342DA2C4-B094-4B86-9045-6AA34CD7B848}" dt="2026-01-23T06:41:57.238" v="5798" actId="26606"/>
          <ac:grpSpMkLst>
            <pc:docMk/>
            <pc:sldMk cId="3214806243" sldId="259"/>
            <ac:grpSpMk id="2052" creationId="{D5987E5C-82C7-760B-BEF2-0D24102F23AC}"/>
          </ac:grpSpMkLst>
        </pc:grpChg>
        <pc:picChg chg="mod">
          <ac:chgData name="Noritsuna Imamura" userId="5b2da16fa1785921" providerId="LiveId" clId="{342DA2C4-B094-4B86-9045-6AA34CD7B848}" dt="2026-01-23T06:42:35.046" v="5891" actId="1037"/>
          <ac:picMkLst>
            <pc:docMk/>
            <pc:sldMk cId="3214806243" sldId="259"/>
            <ac:picMk id="5" creationId="{79DF34E5-05C4-317C-697D-18F870AF9FED}"/>
          </ac:picMkLst>
        </pc:picChg>
        <pc:picChg chg="mod">
          <ac:chgData name="Noritsuna Imamura" userId="5b2da16fa1785921" providerId="LiveId" clId="{342DA2C4-B094-4B86-9045-6AA34CD7B848}" dt="2026-01-23T06:42:35.046" v="5891" actId="1037"/>
          <ac:picMkLst>
            <pc:docMk/>
            <pc:sldMk cId="3214806243" sldId="259"/>
            <ac:picMk id="2050" creationId="{A77C93A5-2686-CDF1-8809-89B6D01970F0}"/>
          </ac:picMkLst>
        </pc:picChg>
        <pc:picChg chg="mod replId">
          <ac:chgData name="Noritsuna Imamura" userId="5b2da16fa1785921" providerId="LiveId" clId="{342DA2C4-B094-4B86-9045-6AA34CD7B848}" dt="2026-01-23T06:41:57.194" v="5797" actId="26606"/>
          <ac:picMkLst>
            <pc:docMk/>
            <pc:sldMk cId="3214806243" sldId="259"/>
            <ac:picMk id="2053" creationId="{79DF34E5-05C4-317C-697D-18F870AF9FED}"/>
          </ac:picMkLst>
        </pc:picChg>
        <pc:picChg chg="mod replId">
          <ac:chgData name="Noritsuna Imamura" userId="5b2da16fa1785921" providerId="LiveId" clId="{342DA2C4-B094-4B86-9045-6AA34CD7B848}" dt="2026-01-23T06:41:57.194" v="5797" actId="26606"/>
          <ac:picMkLst>
            <pc:docMk/>
            <pc:sldMk cId="3214806243" sldId="259"/>
            <ac:picMk id="2054" creationId="{A77C93A5-2686-CDF1-8809-89B6D01970F0}"/>
          </ac:picMkLst>
        </pc:picChg>
      </pc:sldChg>
      <pc:sldChg chg="delSp add setBg delDesignElem">
        <pc:chgData name="Noritsuna Imamura" userId="5b2da16fa1785921" providerId="LiveId" clId="{342DA2C4-B094-4B86-9045-6AA34CD7B848}" dt="2026-01-23T06:40:55.899" v="5795"/>
        <pc:sldMkLst>
          <pc:docMk/>
          <pc:sldMk cId="2733437933" sldId="260"/>
        </pc:sldMkLst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2733437933" sldId="260"/>
            <ac:spMk id="9" creationId="{F13C74B1-5B17-4795-BED0-7140497B445A}"/>
          </ac:spMkLst>
        </pc:spChg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2733437933" sldId="260"/>
            <ac:spMk id="11" creationId="{D4974D33-8DC5-464E-8C6D-BE58F0669C17}"/>
          </ac:spMkLst>
        </pc:spChg>
      </pc:sldChg>
      <pc:sldChg chg="delSp add setBg delDesignElem">
        <pc:chgData name="Noritsuna Imamura" userId="5b2da16fa1785921" providerId="LiveId" clId="{342DA2C4-B094-4B86-9045-6AA34CD7B848}" dt="2026-01-23T06:40:55.899" v="5795"/>
        <pc:sldMkLst>
          <pc:docMk/>
          <pc:sldMk cId="2620137662" sldId="262"/>
        </pc:sldMkLst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2620137662" sldId="262"/>
            <ac:spMk id="19" creationId="{D880886B-02ED-4317-9236-CB60C22CF7F3}"/>
          </ac:spMkLst>
        </pc:spChg>
        <pc:spChg chg="del">
          <ac:chgData name="Noritsuna Imamura" userId="5b2da16fa1785921" providerId="LiveId" clId="{342DA2C4-B094-4B86-9045-6AA34CD7B848}" dt="2026-01-23T06:40:55.899" v="5795"/>
          <ac:spMkLst>
            <pc:docMk/>
            <pc:sldMk cId="2620137662" sldId="262"/>
            <ac:spMk id="21" creationId="{28C31856-6ABF-41FD-B683-B06E5FFF926B}"/>
          </ac:spMkLst>
        </pc:spChg>
      </pc:sldChg>
      <pc:sldChg chg="addSp modSp add del">
        <pc:chgData name="Noritsuna Imamura" userId="5b2da16fa1785921" providerId="LiveId" clId="{342DA2C4-B094-4B86-9045-6AA34CD7B848}" dt="2026-01-23T06:57:08.712" v="6105" actId="47"/>
        <pc:sldMkLst>
          <pc:docMk/>
          <pc:sldMk cId="2529434520" sldId="263"/>
        </pc:sldMkLst>
        <pc:spChg chg="mod">
          <ac:chgData name="Noritsuna Imamura" userId="5b2da16fa1785921" providerId="LiveId" clId="{342DA2C4-B094-4B86-9045-6AA34CD7B848}" dt="2026-01-23T06:44:37.092" v="5949" actId="164"/>
          <ac:spMkLst>
            <pc:docMk/>
            <pc:sldMk cId="2529434520" sldId="263"/>
            <ac:spMk id="6" creationId="{FD38BCDD-54E1-69FA-B912-05ABC6C40D7B}"/>
          </ac:spMkLst>
        </pc:spChg>
        <pc:grpChg chg="add mod">
          <ac:chgData name="Noritsuna Imamura" userId="5b2da16fa1785921" providerId="LiveId" clId="{342DA2C4-B094-4B86-9045-6AA34CD7B848}" dt="2026-01-23T06:44:37.092" v="5949" actId="164"/>
          <ac:grpSpMkLst>
            <pc:docMk/>
            <pc:sldMk cId="2529434520" sldId="263"/>
            <ac:grpSpMk id="2" creationId="{87C70768-8B95-20DB-00C0-8D2DCF68B5E8}"/>
          </ac:grpSpMkLst>
        </pc:grpChg>
        <pc:picChg chg="mod">
          <ac:chgData name="Noritsuna Imamura" userId="5b2da16fa1785921" providerId="LiveId" clId="{342DA2C4-B094-4B86-9045-6AA34CD7B848}" dt="2026-01-23T06:44:37.092" v="5949" actId="164"/>
          <ac:picMkLst>
            <pc:docMk/>
            <pc:sldMk cId="2529434520" sldId="263"/>
            <ac:picMk id="5" creationId="{17445725-B261-FFD0-3BDF-1C54181FE2C4}"/>
          </ac:picMkLst>
        </pc:picChg>
        <pc:picChg chg="mod">
          <ac:chgData name="Noritsuna Imamura" userId="5b2da16fa1785921" providerId="LiveId" clId="{342DA2C4-B094-4B86-9045-6AA34CD7B848}" dt="2026-01-23T06:44:37.092" v="5949" actId="164"/>
          <ac:picMkLst>
            <pc:docMk/>
            <pc:sldMk cId="2529434520" sldId="263"/>
            <ac:picMk id="3074" creationId="{6D38ADCB-E4C5-0017-C849-7FE0CDC34548}"/>
          </ac:picMkLst>
        </pc:picChg>
      </pc:sldChg>
      <pc:sldChg chg="ord">
        <pc:chgData name="Noritsuna Imamura" userId="5b2da16fa1785921" providerId="LiveId" clId="{342DA2C4-B094-4B86-9045-6AA34CD7B848}" dt="2026-01-23T06:47:10.944" v="5962"/>
        <pc:sldMkLst>
          <pc:docMk/>
          <pc:sldMk cId="1384968569" sldId="362"/>
        </pc:sldMkLst>
      </pc:sldChg>
      <pc:sldChg chg="del">
        <pc:chgData name="Noritsuna Imamura" userId="5b2da16fa1785921" providerId="LiveId" clId="{342DA2C4-B094-4B86-9045-6AA34CD7B848}" dt="2026-01-23T06:40:16.826" v="5783" actId="47"/>
        <pc:sldMkLst>
          <pc:docMk/>
          <pc:sldMk cId="3178776392" sldId="4587"/>
        </pc:sldMkLst>
      </pc:sldChg>
      <pc:sldChg chg="del">
        <pc:chgData name="Noritsuna Imamura" userId="5b2da16fa1785921" providerId="LiveId" clId="{342DA2C4-B094-4B86-9045-6AA34CD7B848}" dt="2026-01-23T06:47:30.490" v="5969" actId="47"/>
        <pc:sldMkLst>
          <pc:docMk/>
          <pc:sldMk cId="1787792920" sldId="4588"/>
        </pc:sldMkLst>
      </pc:sldChg>
      <pc:sldChg chg="del">
        <pc:chgData name="Noritsuna Imamura" userId="5b2da16fa1785921" providerId="LiveId" clId="{342DA2C4-B094-4B86-9045-6AA34CD7B848}" dt="2026-01-23T06:47:13.920" v="5963" actId="47"/>
        <pc:sldMkLst>
          <pc:docMk/>
          <pc:sldMk cId="3436126594" sldId="4860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2664334138" sldId="4864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181988079" sldId="4865"/>
        </pc:sldMkLst>
      </pc:sldChg>
      <pc:sldChg chg="del">
        <pc:chgData name="Noritsuna Imamura" userId="5b2da16fa1785921" providerId="LiveId" clId="{342DA2C4-B094-4B86-9045-6AA34CD7B848}" dt="2026-01-23T06:57:05.358" v="6104" actId="47"/>
        <pc:sldMkLst>
          <pc:docMk/>
          <pc:sldMk cId="1912853346" sldId="4866"/>
        </pc:sldMkLst>
      </pc:sldChg>
      <pc:sldChg chg="del">
        <pc:chgData name="Noritsuna Imamura" userId="5b2da16fa1785921" providerId="LiveId" clId="{342DA2C4-B094-4B86-9045-6AA34CD7B848}" dt="2026-01-23T06:47:27.311" v="5968" actId="47"/>
        <pc:sldMkLst>
          <pc:docMk/>
          <pc:sldMk cId="4146659196" sldId="4867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1481965589" sldId="4868"/>
        </pc:sldMkLst>
      </pc:sldChg>
      <pc:sldChg chg="del">
        <pc:chgData name="Noritsuna Imamura" userId="5b2da16fa1785921" providerId="LiveId" clId="{342DA2C4-B094-4B86-9045-6AA34CD7B848}" dt="2026-01-23T06:47:15.604" v="5964" actId="47"/>
        <pc:sldMkLst>
          <pc:docMk/>
          <pc:sldMk cId="2293387559" sldId="4869"/>
        </pc:sldMkLst>
      </pc:sldChg>
      <pc:sldChg chg="del">
        <pc:chgData name="Noritsuna Imamura" userId="5b2da16fa1785921" providerId="LiveId" clId="{342DA2C4-B094-4B86-9045-6AA34CD7B848}" dt="2026-01-23T06:40:33.212" v="5787" actId="47"/>
        <pc:sldMkLst>
          <pc:docMk/>
          <pc:sldMk cId="4176213545" sldId="4870"/>
        </pc:sldMkLst>
      </pc:sldChg>
      <pc:sldChg chg="del">
        <pc:chgData name="Noritsuna Imamura" userId="5b2da16fa1785921" providerId="LiveId" clId="{342DA2C4-B094-4B86-9045-6AA34CD7B848}" dt="2026-01-23T06:40:31.512" v="5785" actId="47"/>
        <pc:sldMkLst>
          <pc:docMk/>
          <pc:sldMk cId="3951074644" sldId="4871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1105617632" sldId="4872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3031159301" sldId="4873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957755311" sldId="4874"/>
        </pc:sldMkLst>
      </pc:sldChg>
      <pc:sldChg chg="del">
        <pc:chgData name="Noritsuna Imamura" userId="5b2da16fa1785921" providerId="LiveId" clId="{342DA2C4-B094-4B86-9045-6AA34CD7B848}" dt="2026-01-23T06:46:52.534" v="5957" actId="47"/>
        <pc:sldMkLst>
          <pc:docMk/>
          <pc:sldMk cId="3741973020" sldId="4875"/>
        </pc:sldMkLst>
      </pc:sldChg>
      <pc:sldChg chg="del">
        <pc:chgData name="Noritsuna Imamura" userId="5b2da16fa1785921" providerId="LiveId" clId="{342DA2C4-B094-4B86-9045-6AA34CD7B848}" dt="2026-01-23T06:46:49.152" v="5956" actId="47"/>
        <pc:sldMkLst>
          <pc:docMk/>
          <pc:sldMk cId="710126096" sldId="4877"/>
        </pc:sldMkLst>
      </pc:sldChg>
      <pc:sldChg chg="addSp delSp modSp new del mod ord">
        <pc:chgData name="Noritsuna Imamura" userId="5b2da16fa1785921" providerId="LiveId" clId="{342DA2C4-B094-4B86-9045-6AA34CD7B848}" dt="2026-01-23T06:56:47.266" v="6103" actId="47"/>
        <pc:sldMkLst>
          <pc:docMk/>
          <pc:sldMk cId="2337243853" sldId="4880"/>
        </pc:sldMkLst>
        <pc:spChg chg="del">
          <ac:chgData name="Noritsuna Imamura" userId="5b2da16fa1785921" providerId="LiveId" clId="{342DA2C4-B094-4B86-9045-6AA34CD7B848}" dt="2026-01-23T06:51:05.540" v="5970" actId="22"/>
          <ac:spMkLst>
            <pc:docMk/>
            <pc:sldMk cId="2337243853" sldId="4880"/>
            <ac:spMk id="3" creationId="{7A58A754-5612-0DC9-A334-0EB7C49AE4A4}"/>
          </ac:spMkLst>
        </pc:spChg>
        <pc:picChg chg="add mod ord">
          <ac:chgData name="Noritsuna Imamura" userId="5b2da16fa1785921" providerId="LiveId" clId="{342DA2C4-B094-4B86-9045-6AA34CD7B848}" dt="2026-01-23T06:52:45.504" v="5996" actId="167"/>
          <ac:picMkLst>
            <pc:docMk/>
            <pc:sldMk cId="2337243853" sldId="4880"/>
            <ac:picMk id="5" creationId="{358D7230-78DE-F8C5-CCE6-667C135D4169}"/>
          </ac:picMkLst>
        </pc:picChg>
        <pc:picChg chg="add mod">
          <ac:chgData name="Noritsuna Imamura" userId="5b2da16fa1785921" providerId="LiveId" clId="{342DA2C4-B094-4B86-9045-6AA34CD7B848}" dt="2026-01-23T06:51:49.969" v="5988" actId="1038"/>
          <ac:picMkLst>
            <pc:docMk/>
            <pc:sldMk cId="2337243853" sldId="4880"/>
            <ac:picMk id="7" creationId="{8CE2F41D-0CA6-0AEF-6A95-EEF8517E184E}"/>
          </ac:picMkLst>
        </pc:picChg>
        <pc:picChg chg="add mod ord">
          <ac:chgData name="Noritsuna Imamura" userId="5b2da16fa1785921" providerId="LiveId" clId="{342DA2C4-B094-4B86-9045-6AA34CD7B848}" dt="2026-01-23T06:53:15.104" v="6001" actId="14100"/>
          <ac:picMkLst>
            <pc:docMk/>
            <pc:sldMk cId="2337243853" sldId="4880"/>
            <ac:picMk id="9" creationId="{AC83FFA8-3B94-859B-9892-4A54F7676857}"/>
          </ac:picMkLst>
        </pc:picChg>
      </pc:sldChg>
      <pc:sldChg chg="new del">
        <pc:chgData name="Noritsuna Imamura" userId="5b2da16fa1785921" providerId="LiveId" clId="{342DA2C4-B094-4B86-9045-6AA34CD7B848}" dt="2026-01-23T06:45:59.116" v="5955" actId="47"/>
        <pc:sldMkLst>
          <pc:docMk/>
          <pc:sldMk cId="3737420307" sldId="4880"/>
        </pc:sldMkLst>
      </pc:sldChg>
      <pc:sldChg chg="new del">
        <pc:chgData name="Noritsuna Imamura" userId="5b2da16fa1785921" providerId="LiveId" clId="{342DA2C4-B094-4B86-9045-6AA34CD7B848}" dt="2026-01-23T06:47:03.948" v="5958" actId="47"/>
        <pc:sldMkLst>
          <pc:docMk/>
          <pc:sldMk cId="972380750" sldId="4881"/>
        </pc:sldMkLst>
      </pc:sldChg>
      <pc:sldChg chg="addSp delSp modSp add mod setBg">
        <pc:chgData name="Noritsuna Imamura" userId="5b2da16fa1785921" providerId="LiveId" clId="{342DA2C4-B094-4B86-9045-6AA34CD7B848}" dt="2026-01-23T06:56:41.595" v="6102" actId="1076"/>
        <pc:sldMkLst>
          <pc:docMk/>
          <pc:sldMk cId="2516407393" sldId="4881"/>
        </pc:sldMkLst>
        <pc:spChg chg="mod">
          <ac:chgData name="Noritsuna Imamura" userId="5b2da16fa1785921" providerId="LiveId" clId="{342DA2C4-B094-4B86-9045-6AA34CD7B848}" dt="2026-01-23T06:56:06.592" v="6093" actId="14100"/>
          <ac:spMkLst>
            <pc:docMk/>
            <pc:sldMk cId="2516407393" sldId="4881"/>
            <ac:spMk id="2" creationId="{C179AC6D-B13E-87D9-08E0-33ABCC6DD2D3}"/>
          </ac:spMkLst>
        </pc:spChg>
        <pc:grpChg chg="add">
          <ac:chgData name="Noritsuna Imamura" userId="5b2da16fa1785921" providerId="LiveId" clId="{342DA2C4-B094-4B86-9045-6AA34CD7B848}" dt="2026-01-23T06:55:31.490" v="6028" actId="26606"/>
          <ac:grpSpMkLst>
            <pc:docMk/>
            <pc:sldMk cId="2516407393" sldId="4881"/>
            <ac:grpSpMk id="14" creationId="{BF65200E-BE19-61BA-8C12-E73CE7790A3F}"/>
          </ac:grpSpMkLst>
        </pc:grpChg>
        <pc:picChg chg="add mod">
          <ac:chgData name="Noritsuna Imamura" userId="5b2da16fa1785921" providerId="LiveId" clId="{342DA2C4-B094-4B86-9045-6AA34CD7B848}" dt="2026-01-23T06:56:41.595" v="6102" actId="1076"/>
          <ac:picMkLst>
            <pc:docMk/>
            <pc:sldMk cId="2516407393" sldId="4881"/>
            <ac:picMk id="3" creationId="{FA70CED5-3645-1A98-903B-98DA02043496}"/>
          </ac:picMkLst>
        </pc:picChg>
        <pc:picChg chg="mod ord">
          <ac:chgData name="Noritsuna Imamura" userId="5b2da16fa1785921" providerId="LiveId" clId="{342DA2C4-B094-4B86-9045-6AA34CD7B848}" dt="2026-01-23T06:56:25.289" v="6098" actId="14100"/>
          <ac:picMkLst>
            <pc:docMk/>
            <pc:sldMk cId="2516407393" sldId="4881"/>
            <ac:picMk id="5" creationId="{74307942-8744-4908-85E1-4C620C0A4D2A}"/>
          </ac:picMkLst>
        </pc:picChg>
        <pc:picChg chg="del">
          <ac:chgData name="Noritsuna Imamura" userId="5b2da16fa1785921" providerId="LiveId" clId="{342DA2C4-B094-4B86-9045-6AA34CD7B848}" dt="2026-01-23T06:53:43.080" v="6003" actId="478"/>
          <ac:picMkLst>
            <pc:docMk/>
            <pc:sldMk cId="2516407393" sldId="4881"/>
            <ac:picMk id="7" creationId="{BDAB3B06-3A26-5DA1-4B52-08D417DB129D}"/>
          </ac:picMkLst>
        </pc:picChg>
        <pc:picChg chg="mod ord">
          <ac:chgData name="Noritsuna Imamura" userId="5b2da16fa1785921" providerId="LiveId" clId="{342DA2C4-B094-4B86-9045-6AA34CD7B848}" dt="2026-01-23T06:56:32.337" v="6100" actId="14100"/>
          <ac:picMkLst>
            <pc:docMk/>
            <pc:sldMk cId="2516407393" sldId="4881"/>
            <ac:picMk id="9" creationId="{EFDC90D7-69E3-7420-E339-FD5D0130BEB8}"/>
          </ac:picMkLst>
        </pc:picChg>
      </pc:sldChg>
      <pc:sldChg chg="del">
        <pc:chgData name="Noritsuna Imamura" userId="5b2da16fa1785921" providerId="LiveId" clId="{342DA2C4-B094-4B86-9045-6AA34CD7B848}" dt="2026-01-23T06:40:32.700" v="5786" actId="47"/>
        <pc:sldMkLst>
          <pc:docMk/>
          <pc:sldMk cId="2132868948" sldId="4882"/>
        </pc:sldMkLst>
      </pc:sldChg>
      <pc:sldChg chg="new del">
        <pc:chgData name="Noritsuna Imamura" userId="5b2da16fa1785921" providerId="LiveId" clId="{342DA2C4-B094-4B86-9045-6AA34CD7B848}" dt="2026-01-23T06:47:04.106" v="5959" actId="47"/>
        <pc:sldMkLst>
          <pc:docMk/>
          <pc:sldMk cId="2566938253" sldId="4882"/>
        </pc:sldMkLst>
      </pc:sldChg>
      <pc:sldChg chg="del">
        <pc:chgData name="Noritsuna Imamura" userId="5b2da16fa1785921" providerId="LiveId" clId="{342DA2C4-B094-4B86-9045-6AA34CD7B848}" dt="2026-01-23T06:40:26.206" v="5784" actId="47"/>
        <pc:sldMkLst>
          <pc:docMk/>
          <pc:sldMk cId="2981703281" sldId="4883"/>
        </pc:sldMkLst>
      </pc:sldChg>
      <pc:sldChg chg="new del">
        <pc:chgData name="Noritsuna Imamura" userId="5b2da16fa1785921" providerId="LiveId" clId="{342DA2C4-B094-4B86-9045-6AA34CD7B848}" dt="2026-01-23T06:47:04.826" v="5960" actId="47"/>
        <pc:sldMkLst>
          <pc:docMk/>
          <pc:sldMk cId="3844409745" sldId="4883"/>
        </pc:sldMkLst>
      </pc:sldChg>
      <pc:sldChg chg="delSp modSp add del mod delAnim modAnim">
        <pc:chgData name="Noritsuna Imamura" userId="5b2da16fa1785921" providerId="LiveId" clId="{342DA2C4-B094-4B86-9045-6AA34CD7B848}" dt="2026-01-23T06:45:49.486" v="5954" actId="47"/>
        <pc:sldMkLst>
          <pc:docMk/>
          <pc:sldMk cId="1433506430" sldId="4884"/>
        </pc:sldMkLst>
        <pc:spChg chg="del mod">
          <ac:chgData name="Noritsuna Imamura" userId="5b2da16fa1785921" providerId="LiveId" clId="{342DA2C4-B094-4B86-9045-6AA34CD7B848}" dt="2026-01-23T06:45:04.105" v="5952" actId="478"/>
          <ac:spMkLst>
            <pc:docMk/>
            <pc:sldMk cId="1433506430" sldId="4884"/>
            <ac:spMk id="9" creationId="{97809974-9A8C-BDD1-E669-DBBEE025FBD5}"/>
          </ac:spMkLst>
        </pc:spChg>
        <pc:picChg chg="del">
          <ac:chgData name="Noritsuna Imamura" userId="5b2da16fa1785921" providerId="LiveId" clId="{342DA2C4-B094-4B86-9045-6AA34CD7B848}" dt="2026-01-23T06:45:05.900" v="5953" actId="478"/>
          <ac:picMkLst>
            <pc:docMk/>
            <pc:sldMk cId="1433506430" sldId="4884"/>
            <ac:picMk id="3076" creationId="{2445C334-225A-845D-D57D-79D7A64AE6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1326-0080-475F-B3A7-C8B8FA1FF850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622CD-9DB7-4903-8997-52FC5A06B5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467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622CD-9DB7-4903-8997-52FC5A06B5C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29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CPU</a:t>
            </a:r>
            <a:r>
              <a:rPr kumimoji="1" lang="ja-JP" altLang="en-US" dirty="0"/>
              <a:t>の気持ちになれ。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ADBFD-3845-4B2C-B796-730EDA86909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72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ADBFD-3845-4B2C-B796-730EDA86909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1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ここで時間調整。ギリギリで次のページへ。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ADBFD-3845-4B2C-B796-730EDA86909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96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ADBFD-3845-4B2C-B796-730EDA86909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22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4D8969B-3D09-1DA6-17B4-52516647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8cab7e970_0_397:notes">
            <a:extLst>
              <a:ext uri="{FF2B5EF4-FFF2-40B4-BE49-F238E27FC236}">
                <a16:creationId xmlns:a16="http://schemas.microsoft.com/office/drawing/2014/main" id="{B3500AD1-D446-9DE3-CFB9-6FB722516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8cab7e970_0_397:notes">
            <a:extLst>
              <a:ext uri="{FF2B5EF4-FFF2-40B4-BE49-F238E27FC236}">
                <a16:creationId xmlns:a16="http://schemas.microsoft.com/office/drawing/2014/main" id="{DE460BD0-19DC-98B9-96DF-135599A45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2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C93F5D-5A8F-FDB8-2312-7C365AD8B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FEFC5D-E911-2492-EBF4-7C560C93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3B3258-3956-C471-1ADB-DB8BF696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2FA95B-9B52-9CD7-0253-D859773D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22BE04-F456-2AE2-4548-B04DECF6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3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57FDA-8B10-4222-3F59-DAB8A187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2089F2-3262-40ED-F06D-E15176516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9F5A08-024F-5D32-D108-70A8B568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90CA08-2B2E-4DB2-C52F-6891A4D2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8F03D2-F662-D11F-B767-105EA4B8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18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3D17F1B-6923-610E-A2F0-00E67DDF9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FEFECBA-16C2-120C-7835-BFE59680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C56837-B10D-939E-7AF1-0F15E10B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400E88-F4FB-BA69-F430-2AAEFF66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A45F3F-E688-8178-C24F-80B28234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53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FAF400-16E7-E995-08C1-2C021876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3EBF62-8C7A-7C59-44A8-8823C46B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C12D1F-438B-987B-0E13-209BF475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3850D2-C198-C3DE-5F3E-A90C2CDB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CFAF48-9A80-07F4-6313-B54A98BC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3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17D37A-2BED-2A6D-3DC1-3366B2B9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9E5F7D-DDFE-F9E4-DD54-378E23232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746527-D040-5443-0177-6E40053F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D0907D-4C21-8883-E947-6448A266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7463B1-60A0-C6E4-E841-3B19AA77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1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59964-01BF-57FB-1CC0-19C0CC15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02D120-064F-01CF-5AFC-13C874239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FE018C-6A77-5633-B8D9-D6CDFFCB4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F5BCDA-9627-B7A3-BEA8-BD42F6A5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46805F-154A-1405-1304-7A49F1C3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D934C6-63F5-13B4-C47C-FE75C55E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58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BF59BD-743C-1A3C-1E06-EC0400A6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F6E40B-496A-6A6B-A7C4-CF7C222C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88F5C6-F0BB-14AC-664D-44F4C249F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0F23BAD-5894-849A-FB08-DBAC3B7A7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F7EE4B-E5D2-8485-7D50-9F7EE4A67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1497A9B-9487-E362-2EEC-84350C3E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F98089-AE1C-4D0B-918A-D2F72444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3869A7-0F05-037D-5575-90FA0991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0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C266B5-A3FD-2F5B-DA35-F62463E8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EE9F867-0389-BABB-FF08-49CC450D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FC3487-4C5B-B907-947A-8EA8C83B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439496-1F32-61E8-C39A-D45B8552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46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C9428BF-1252-6C67-319E-E065E485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4461D5-0D80-437B-3694-DDF8E184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209D58-D1D3-B05C-8F82-6643571C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08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96BB-62CA-F9BF-D33A-BE523E2C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C2CE8F-D3F1-84FD-7F58-3624D696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1141728-00DD-F741-C725-5EA58896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BAC48E-17F5-862E-6C47-9E90C5EF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234C07-7608-48DC-D31A-4921EB41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1BA1F6-CAD1-C8B3-4F85-773F4B3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1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2E443-800B-9B00-582A-E7716B7A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E6FBA55-244A-22B9-9FBA-3B26EF346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C9A178-486E-7B9E-98DC-B4F57D3E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A21B99-B569-1EAF-B3BC-22A8D0A0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B9A3BF-6B40-E5BD-F983-7CE74330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AE6CFA-6006-3095-1000-7B85E874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3104D9-8B30-271E-216D-1EE578F4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8251DA-8D21-09F0-F57E-00A5B3B6F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3B0B8C-32D5-5533-6AE7-6AD1BFE32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8B33F-4E30-40CF-8982-DA02651F1878}" type="datetimeFigureOut">
              <a:rPr kumimoji="1" lang="ja-JP" altLang="en-US" smtClean="0"/>
              <a:t>2026/1/23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D8CDA1-39F0-D06D-1F0F-CAAFD6D2D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BBBAB3-0A47-3C1D-2A1A-5A3441106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41D653-1AB0-450A-82AC-266BF7C65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60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relane/librelan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shi-kai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ishikai.connpass.com/" TargetMode="External"/><Relationship Id="rId4" Type="http://schemas.openxmlformats.org/officeDocument/2006/relationships/hyperlink" Target="https://discord.gg/RwAWF5mZS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9">
            <a:extLst>
              <a:ext uri="{FF2B5EF4-FFF2-40B4-BE49-F238E27FC236}">
                <a16:creationId xmlns:a16="http://schemas.microsoft.com/office/drawing/2014/main" id="{CED5F9BB-FDA1-AF40-2ADC-F977B68E5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2 進数の数字が表示された CPU と青写真">
            <a:extLst>
              <a:ext uri="{FF2B5EF4-FFF2-40B4-BE49-F238E27FC236}">
                <a16:creationId xmlns:a16="http://schemas.microsoft.com/office/drawing/2014/main" id="{B69A3117-82FA-9941-A6C0-9F4F19CFE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36B9830B-0029-78C2-C347-CE44C3607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393" y="1787457"/>
            <a:ext cx="11442583" cy="2489952"/>
          </a:xfrm>
        </p:spPr>
        <p:txBody>
          <a:bodyPr>
            <a:noAutofit/>
          </a:bodyPr>
          <a:lstStyle/>
          <a:p>
            <a:r>
              <a:rPr kumimoji="1" lang="en-US" altLang="ja-JP" sz="8000" dirty="0">
                <a:solidFill>
                  <a:schemeClr val="bg1"/>
                </a:solidFill>
              </a:rPr>
              <a:t>ISHI</a:t>
            </a:r>
            <a:r>
              <a:rPr kumimoji="1" lang="ja-JP" altLang="en-US" sz="8000" dirty="0">
                <a:solidFill>
                  <a:schemeClr val="bg1"/>
                </a:solidFill>
              </a:rPr>
              <a:t>の上にも三年</a:t>
            </a:r>
            <a:br>
              <a:rPr kumimoji="1" lang="en-US" altLang="ja-JP" sz="8000" dirty="0">
                <a:solidFill>
                  <a:schemeClr val="bg1"/>
                </a:solidFill>
              </a:rPr>
            </a:br>
            <a:br>
              <a:rPr kumimoji="1" lang="en-US" altLang="ja-JP" sz="8000" dirty="0">
                <a:solidFill>
                  <a:schemeClr val="bg1"/>
                </a:solidFill>
              </a:rPr>
            </a:br>
            <a:r>
              <a:rPr kumimoji="1" lang="en-US" altLang="ja-JP" sz="4800" dirty="0">
                <a:solidFill>
                  <a:schemeClr val="bg1"/>
                </a:solidFill>
              </a:rPr>
              <a:t>OSC2026 Osaka</a:t>
            </a:r>
            <a:r>
              <a:rPr kumimoji="1" lang="ja-JP" altLang="en-US" sz="4800" dirty="0">
                <a:solidFill>
                  <a:schemeClr val="bg1"/>
                </a:solidFill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</a:rPr>
              <a:t>LT</a:t>
            </a:r>
            <a:endParaRPr kumimoji="1" lang="ja-JP" altLang="en-US" sz="11500" dirty="0">
              <a:solidFill>
                <a:schemeClr val="bg1"/>
              </a:solidFill>
            </a:endParaRP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A803DFBB-11F5-3A57-DABF-20F3D00D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95924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ISHI</a:t>
            </a:r>
            <a:r>
              <a:rPr lang="ja-JP" altLang="en-US" dirty="0">
                <a:solidFill>
                  <a:schemeClr val="bg1"/>
                </a:solidFill>
              </a:rPr>
              <a:t>会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今村謙之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CFC5CA9E-7993-B580-092D-92F4631E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E7E0280-9DE8-24F9-F169-9682F656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946"/>
            <a:ext cx="6998746" cy="1986245"/>
          </a:xfrm>
        </p:spPr>
        <p:txBody>
          <a:bodyPr anchor="t">
            <a:normAutofit/>
          </a:bodyPr>
          <a:lstStyle/>
          <a:p>
            <a:r>
              <a:rPr kumimoji="1" lang="en-US" altLang="ja-JP" sz="6600" dirty="0">
                <a:solidFill>
                  <a:schemeClr val="bg1"/>
                </a:solidFill>
              </a:rPr>
              <a:t>ISHI</a:t>
            </a:r>
            <a:r>
              <a:rPr kumimoji="1" lang="ja-JP" altLang="en-US" sz="6600" dirty="0">
                <a:solidFill>
                  <a:schemeClr val="bg1"/>
                </a:solidFill>
              </a:rPr>
              <a:t>の上にも三年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041736-C34D-F094-386D-4B82D0B7A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3076473"/>
            <a:ext cx="8089751" cy="24543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dirty="0">
                <a:solidFill>
                  <a:schemeClr val="bg1">
                    <a:alpha val="80000"/>
                  </a:schemeClr>
                </a:solidFill>
              </a:rPr>
              <a:t>意味</a:t>
            </a:r>
            <a:endParaRPr kumimoji="1" lang="en-US" altLang="ja-JP" dirty="0">
              <a:solidFill>
                <a:schemeClr val="bg1">
                  <a:alpha val="80000"/>
                </a:schemeClr>
              </a:solidFill>
            </a:endParaRPr>
          </a:p>
          <a:p>
            <a:pPr lvl="1">
              <a:buNone/>
            </a:pP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他人が作った</a:t>
            </a:r>
            <a:r>
              <a:rPr kumimoji="1" lang="en-US" altLang="ja-JP" sz="2800" dirty="0">
                <a:solidFill>
                  <a:schemeClr val="bg1">
                    <a:alpha val="80000"/>
                  </a:schemeClr>
                </a:solidFill>
              </a:rPr>
              <a:t>ISHI(CPU)</a:t>
            </a: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の上</a:t>
            </a:r>
            <a:r>
              <a:rPr kumimoji="1" lang="en-US" altLang="ja-JP" sz="2800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命令セット</a:t>
            </a:r>
            <a:r>
              <a:rPr kumimoji="1" lang="en-US" altLang="ja-JP" sz="2800" dirty="0">
                <a:solidFill>
                  <a:schemeClr val="bg1">
                    <a:alpha val="80000"/>
                  </a:schemeClr>
                </a:solidFill>
              </a:rPr>
              <a:t>)</a:t>
            </a: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で</a:t>
            </a:r>
            <a:endParaRPr kumimoji="1" lang="en-US" altLang="ja-JP" sz="2800" dirty="0">
              <a:solidFill>
                <a:schemeClr val="bg1">
                  <a:alpha val="80000"/>
                </a:schemeClr>
              </a:solidFill>
            </a:endParaRPr>
          </a:p>
          <a:p>
            <a:pPr lvl="1">
              <a:buNone/>
            </a:pPr>
            <a:r>
              <a:rPr lang="ja-JP" altLang="en-US" sz="2800" dirty="0">
                <a:solidFill>
                  <a:schemeClr val="bg1">
                    <a:alpha val="80000"/>
                  </a:schemeClr>
                </a:solidFill>
              </a:rPr>
              <a:t>ソフトウェア</a:t>
            </a: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を開発していいのは</a:t>
            </a:r>
            <a:endParaRPr kumimoji="1" lang="en-US" altLang="ja-JP" sz="2800" dirty="0">
              <a:solidFill>
                <a:schemeClr val="bg1">
                  <a:alpha val="80000"/>
                </a:schemeClr>
              </a:solidFill>
            </a:endParaRPr>
          </a:p>
          <a:p>
            <a:pPr lvl="1">
              <a:buNone/>
            </a:pP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新人</a:t>
            </a:r>
            <a:r>
              <a:rPr kumimoji="1" lang="en-US" altLang="ja-JP" sz="2800" dirty="0">
                <a:solidFill>
                  <a:schemeClr val="bg1">
                    <a:alpha val="80000"/>
                  </a:schemeClr>
                </a:solidFill>
              </a:rPr>
              <a:t>3</a:t>
            </a:r>
            <a:r>
              <a:rPr kumimoji="1" lang="ja-JP" altLang="en-US" sz="2800" dirty="0">
                <a:solidFill>
                  <a:schemeClr val="bg1">
                    <a:alpha val="80000"/>
                  </a:schemeClr>
                </a:solidFill>
              </a:rPr>
              <a:t>年目まで。</a:t>
            </a:r>
          </a:p>
          <a:p>
            <a:pPr lvl="1">
              <a:buNone/>
            </a:pPr>
            <a:endParaRPr kumimoji="1" lang="ja-JP" altLang="en-US" sz="28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5987E5C-82C7-760B-BEF2-0D24102F23AC}"/>
              </a:ext>
            </a:extLst>
          </p:cNvPr>
          <p:cNvGrpSpPr/>
          <p:nvPr/>
        </p:nvGrpSpPr>
        <p:grpSpPr>
          <a:xfrm>
            <a:off x="8160377" y="1429488"/>
            <a:ext cx="3660263" cy="3960000"/>
            <a:chOff x="7675658" y="2093976"/>
            <a:chExt cx="3941064" cy="426379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9DF34E5-05C4-317C-697D-18F870AF9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32" r="2" b="2"/>
            <a:stretch/>
          </p:blipFill>
          <p:spPr>
            <a:xfrm>
              <a:off x="7675658" y="2093976"/>
              <a:ext cx="3941064" cy="409651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77C93A5-2686-CDF1-8809-89B6D0197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837" y="4386097"/>
              <a:ext cx="2286000" cy="197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8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B5890F-1F20-7131-FB57-82DCCF2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" y="4419600"/>
            <a:ext cx="11561380" cy="1203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kumimoji="1" lang="ja-JP" alt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無料</a:t>
            </a:r>
            <a:r>
              <a:rPr kumimoji="1" lang="en-US" altLang="ja-JP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&amp;OSS</a:t>
            </a:r>
            <a:r>
              <a:rPr kumimoji="1" lang="ja-JP" alt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で作れる</a:t>
            </a:r>
            <a:r>
              <a:rPr kumimoji="1" lang="en-US" altLang="ja-JP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ASIC(CPU)</a:t>
            </a:r>
            <a:r>
              <a:rPr kumimoji="1" lang="ja-JP" alt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！</a:t>
            </a:r>
          </a:p>
        </p:txBody>
      </p:sp>
      <p:pic>
        <p:nvPicPr>
          <p:cNvPr id="7" name="図 6" descr="コンピュータ, ノートパソコ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2A30659-A4D9-FCDD-B091-020CFAB73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587" b="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F394600-70C0-1BF8-BA97-403E314C6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40287" b="2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013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100488-D037-C658-8219-1ADA1FF9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kumimoji="1" lang="en-US" altLang="ja-JP" sz="5400"/>
              <a:t>Next</a:t>
            </a:r>
            <a:r>
              <a:rPr kumimoji="1" lang="ja-JP" altLang="en-US" sz="5400"/>
              <a:t> </a:t>
            </a:r>
            <a:r>
              <a:rPr kumimoji="1" lang="en-US" altLang="ja-JP" sz="5400"/>
              <a:t>Step</a:t>
            </a:r>
            <a:endParaRPr kumimoji="1" lang="ja-JP" altLang="en-US" sz="54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D24B17-80DB-48AA-4375-8B593534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ja-JP" altLang="en-US" sz="2200"/>
              <a:t>どうやって作るのか？</a:t>
            </a:r>
            <a:endParaRPr kumimoji="1" lang="en-US" altLang="ja-JP" sz="2200"/>
          </a:p>
          <a:p>
            <a:pPr>
              <a:buNone/>
            </a:pPr>
            <a:r>
              <a:rPr lang="ja-JP" altLang="en-US" sz="2200"/>
              <a:t>どんなものが作れるのか？</a:t>
            </a:r>
            <a:endParaRPr kumimoji="1" lang="ja-JP" altLang="en-US" sz="2200"/>
          </a:p>
        </p:txBody>
      </p:sp>
      <p:pic>
        <p:nvPicPr>
          <p:cNvPr id="5" name="Picture 4" descr="草原を通る曲がりくねった小道">
            <a:extLst>
              <a:ext uri="{FF2B5EF4-FFF2-40B4-BE49-F238E27FC236}">
                <a16:creationId xmlns:a16="http://schemas.microsoft.com/office/drawing/2014/main" id="{FCE32B34-0645-ECC2-7D31-5F9A0718B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2" r="1001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343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0786131-53E5-49AD-D070-4F0F1A04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kumimoji="1" lang="en-US" altLang="ja-JP" sz="3200"/>
              <a:t>LibreLane</a:t>
            </a:r>
            <a:endParaRPr kumimoji="1" lang="ja-JP" altLang="en-US" sz="320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09;p38">
            <a:extLst>
              <a:ext uri="{FF2B5EF4-FFF2-40B4-BE49-F238E27FC236}">
                <a16:creationId xmlns:a16="http://schemas.microsoft.com/office/drawing/2014/main" id="{18A3EAAF-AB8F-5BC4-3A5C-03BDDC4E112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27110" y="364143"/>
            <a:ext cx="4758975" cy="3426462"/>
          </a:xfrm>
          <a:prstGeom prst="rect">
            <a:avLst/>
          </a:prstGeom>
          <a:noFill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3A0444A-7AF3-8FED-679E-C68A482A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64" y="1056435"/>
            <a:ext cx="5136795" cy="2041875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A6DA20-E3C3-A3EA-F233-86FC5218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711781" cy="1905232"/>
          </a:xfrm>
        </p:spPr>
        <p:txBody>
          <a:bodyPr anchor="ctr">
            <a:normAutofit/>
          </a:bodyPr>
          <a:lstStyle/>
          <a:p>
            <a:r>
              <a:rPr lang="en-US" altLang="ja-JP" sz="1800" dirty="0"/>
              <a:t>Verilog -&gt; GDS</a:t>
            </a:r>
            <a:r>
              <a:rPr lang="ja-JP" altLang="en-US" sz="1800"/>
              <a:t>変換に必要な各種ソフトウェアをパッケージにしたソフトウェア群ソフト</a:t>
            </a:r>
            <a:endParaRPr lang="en-US" altLang="ja-JP" sz="1800" dirty="0"/>
          </a:p>
          <a:p>
            <a:pPr lvl="1"/>
            <a:r>
              <a:rPr lang="en-US" altLang="ja-JP" sz="1400" dirty="0">
                <a:hlinkClick r:id="rId4"/>
              </a:rPr>
              <a:t>https://github.com/librelane/librelane</a:t>
            </a:r>
            <a:endParaRPr lang="en-US" altLang="ja-JP" sz="1400" dirty="0"/>
          </a:p>
          <a:p>
            <a:pPr lvl="1"/>
            <a:r>
              <a:rPr lang="en-US" altLang="ja-JP" sz="1400" dirty="0" err="1"/>
              <a:t>OpenLane</a:t>
            </a:r>
            <a:r>
              <a:rPr lang="ja-JP" altLang="en-US" sz="1400"/>
              <a:t>からの派生プロジェクト</a:t>
            </a:r>
            <a:endParaRPr lang="en-US" altLang="ja-JP" sz="1400" dirty="0"/>
          </a:p>
          <a:p>
            <a:pPr lvl="2"/>
            <a:r>
              <a:rPr kumimoji="1" lang="en-US" altLang="ja-JP" sz="1000" dirty="0"/>
              <a:t>T</a:t>
            </a:r>
            <a:r>
              <a:rPr kumimoji="1" lang="ja-JP" altLang="en-US" sz="1000"/>
              <a:t>大統領により米国があの状態なので</a:t>
            </a:r>
            <a:r>
              <a:rPr kumimoji="1" lang="en-US" altLang="ja-JP" sz="1000" dirty="0" err="1"/>
              <a:t>FOSS</a:t>
            </a:r>
            <a:r>
              <a:rPr lang="en-US" altLang="ja-JP" sz="1000" dirty="0" err="1"/>
              <a:t>i</a:t>
            </a:r>
            <a:r>
              <a:rPr lang="en-US" altLang="ja-JP" sz="1000" dirty="0"/>
              <a:t> Foundation</a:t>
            </a:r>
            <a:r>
              <a:rPr lang="ja-JP" altLang="en-US" sz="1000"/>
              <a:t>が引き継いだ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6200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1F313F0A-7C29-1BCC-E0D5-1AACE567D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51913"/>
              </p:ext>
            </p:extLst>
          </p:nvPr>
        </p:nvGraphicFramePr>
        <p:xfrm>
          <a:off x="643467" y="1736429"/>
          <a:ext cx="10905071" cy="338514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68303">
                  <a:extLst>
                    <a:ext uri="{9D8B030D-6E8A-4147-A177-3AD203B41FA5}">
                      <a16:colId xmlns:a16="http://schemas.microsoft.com/office/drawing/2014/main" val="777454383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1721138920"/>
                    </a:ext>
                  </a:extLst>
                </a:gridCol>
                <a:gridCol w="819047">
                  <a:extLst>
                    <a:ext uri="{9D8B030D-6E8A-4147-A177-3AD203B41FA5}">
                      <a16:colId xmlns:a16="http://schemas.microsoft.com/office/drawing/2014/main" val="206825813"/>
                    </a:ext>
                  </a:extLst>
                </a:gridCol>
                <a:gridCol w="1406745">
                  <a:extLst>
                    <a:ext uri="{9D8B030D-6E8A-4147-A177-3AD203B41FA5}">
                      <a16:colId xmlns:a16="http://schemas.microsoft.com/office/drawing/2014/main" val="1913915655"/>
                    </a:ext>
                  </a:extLst>
                </a:gridCol>
                <a:gridCol w="921660">
                  <a:extLst>
                    <a:ext uri="{9D8B030D-6E8A-4147-A177-3AD203B41FA5}">
                      <a16:colId xmlns:a16="http://schemas.microsoft.com/office/drawing/2014/main" val="3105305558"/>
                    </a:ext>
                  </a:extLst>
                </a:gridCol>
                <a:gridCol w="907668">
                  <a:extLst>
                    <a:ext uri="{9D8B030D-6E8A-4147-A177-3AD203B41FA5}">
                      <a16:colId xmlns:a16="http://schemas.microsoft.com/office/drawing/2014/main" val="3119862175"/>
                    </a:ext>
                  </a:extLst>
                </a:gridCol>
                <a:gridCol w="1434730">
                  <a:extLst>
                    <a:ext uri="{9D8B030D-6E8A-4147-A177-3AD203B41FA5}">
                      <a16:colId xmlns:a16="http://schemas.microsoft.com/office/drawing/2014/main" val="2738476953"/>
                    </a:ext>
                  </a:extLst>
                </a:gridCol>
                <a:gridCol w="1070917">
                  <a:extLst>
                    <a:ext uri="{9D8B030D-6E8A-4147-A177-3AD203B41FA5}">
                      <a16:colId xmlns:a16="http://schemas.microsoft.com/office/drawing/2014/main" val="2338228529"/>
                    </a:ext>
                  </a:extLst>
                </a:gridCol>
                <a:gridCol w="772404">
                  <a:extLst>
                    <a:ext uri="{9D8B030D-6E8A-4147-A177-3AD203B41FA5}">
                      <a16:colId xmlns:a16="http://schemas.microsoft.com/office/drawing/2014/main" val="2807489845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1181794683"/>
                    </a:ext>
                  </a:extLst>
                </a:gridCol>
              </a:tblGrid>
              <a:tr h="295529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合成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フロアプランと電源供給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配置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300"/>
                        <a:t>クロックツリー合成と配線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300"/>
                        <a:t>GDS</a:t>
                      </a:r>
                      <a:r>
                        <a:rPr kumimoji="1" lang="ja-JP" altLang="en-US" sz="1300"/>
                        <a:t>生成とチェック</a:t>
                      </a:r>
                    </a:p>
                  </a:txBody>
                  <a:tcPr marL="67166" marR="67166" marT="33583" marB="33583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42575"/>
                  </a:ext>
                </a:extLst>
              </a:tr>
              <a:tr h="49702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ツール名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/>
                        <a:t>機能内容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3432550965"/>
                  </a:ext>
                </a:extLst>
              </a:tr>
              <a:tr h="497025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yosys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RTL</a:t>
                      </a:r>
                      <a:r>
                        <a:rPr kumimoji="1" lang="ja-JP" altLang="en-US" sz="1300"/>
                        <a:t>を論理合成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init_fp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コア領域の定義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RePLace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グローバル配置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TritonCTS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クロックツリーの合成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Magic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GDSII</a:t>
                      </a:r>
                      <a:r>
                        <a:rPr kumimoji="1" lang="ja-JP" altLang="en-US" sz="1300"/>
                        <a:t>ファイル生成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139247677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abc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PDK</a:t>
                      </a:r>
                      <a:r>
                        <a:rPr kumimoji="1" lang="ja-JP" altLang="en-US" sz="1300"/>
                        <a:t>マッピング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ioplacer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入出力ポートの設置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Resizer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最適化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FastRoute</a:t>
                      </a:r>
                      <a:r>
                        <a:rPr kumimoji="1" lang="ja-JP" altLang="en-US" sz="1300"/>
                        <a:t>と</a:t>
                      </a:r>
                      <a:r>
                        <a:rPr kumimoji="1" lang="en" altLang="ja-JP" sz="1300"/>
                        <a:t>CU-GR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グローバル配線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Magic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DRC</a:t>
                      </a:r>
                      <a:r>
                        <a:rPr kumimoji="1" lang="ja-JP" altLang="en-US" sz="1300"/>
                        <a:t>（</a:t>
                      </a:r>
                      <a:r>
                        <a:rPr kumimoji="1" lang="en-US" altLang="ja-JP" sz="1300"/>
                        <a:t>Design Rule Check</a:t>
                      </a:r>
                      <a:r>
                        <a:rPr kumimoji="1" lang="ja-JP" altLang="en-US" sz="1300"/>
                        <a:t>）とアンテナチェック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722122874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OpenSTA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静的タイミング解析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pdn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給電ネットワークの生成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OpenDP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ローカル配置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TritonRoute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ローカル配線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Netgen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LVS</a:t>
                      </a:r>
                      <a:r>
                        <a:rPr kumimoji="1" lang="ja-JP" altLang="en-US" sz="1300"/>
                        <a:t>（</a:t>
                      </a:r>
                      <a:r>
                        <a:rPr kumimoji="1" lang="en-US" altLang="ja-JP" sz="1300"/>
                        <a:t>Layout</a:t>
                      </a:r>
                      <a:r>
                        <a:rPr kumimoji="1" lang="ja-JP" altLang="en-US" sz="1300"/>
                        <a:t>　</a:t>
                      </a:r>
                      <a:r>
                        <a:rPr kumimoji="1" lang="en-US" altLang="ja-JP" sz="1300"/>
                        <a:t>vs Schematic</a:t>
                      </a:r>
                      <a:r>
                        <a:rPr kumimoji="1" lang="ja-JP" altLang="en-US" sz="1300"/>
                        <a:t>）チェック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820615822"/>
                  </a:ext>
                </a:extLst>
              </a:tr>
              <a:tr h="698522"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tapcell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タップとデキャップセルの挿入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SPEF_Extractor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寄生フォーマットの摘出</a:t>
                      </a:r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en" altLang="ja-JP" sz="1300"/>
                        <a:t>CVC</a:t>
                      </a:r>
                      <a:endParaRPr kumimoji="1" lang="ja-JP" altLang="en-US" sz="1300"/>
                    </a:p>
                  </a:txBody>
                  <a:tcPr marL="67166" marR="67166" marT="33583" marB="33583"/>
                </a:tc>
                <a:tc>
                  <a:txBody>
                    <a:bodyPr/>
                    <a:lstStyle/>
                    <a:p>
                      <a:r>
                        <a:rPr kumimoji="1" lang="ja-JP" altLang="en-US" sz="1300"/>
                        <a:t>回路妥当性検証</a:t>
                      </a:r>
                    </a:p>
                  </a:txBody>
                  <a:tcPr marL="67166" marR="67166" marT="33583" marB="33583"/>
                </a:tc>
                <a:extLst>
                  <a:ext uri="{0D108BD9-81ED-4DB2-BD59-A6C34878D82A}">
                    <a16:rowId xmlns:a16="http://schemas.microsoft.com/office/drawing/2014/main" val="2395291212"/>
                  </a:ext>
                </a:extLst>
              </a:tr>
            </a:tbl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81AA14A3-E846-4636-66B3-8631D209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0" y="608361"/>
            <a:ext cx="6477000" cy="1128068"/>
          </a:xfrm>
        </p:spPr>
        <p:txBody>
          <a:bodyPr anchor="ctr">
            <a:normAutofit/>
          </a:bodyPr>
          <a:lstStyle/>
          <a:p>
            <a:r>
              <a:rPr kumimoji="1" lang="en-US" altLang="ja-JP" sz="4000" dirty="0" err="1"/>
              <a:t>LibreLane</a:t>
            </a:r>
            <a:r>
              <a:rPr kumimoji="1" lang="ja-JP" altLang="en-US" sz="4000"/>
              <a:t>フロー詳細</a:t>
            </a:r>
          </a:p>
        </p:txBody>
      </p:sp>
    </p:spTree>
    <p:extLst>
      <p:ext uri="{BB962C8B-B14F-4D97-AF65-F5344CB8AC3E}">
        <p14:creationId xmlns:p14="http://schemas.microsoft.com/office/powerpoint/2010/main" val="361073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F6F569-2FBE-2A98-7ADE-9326D8F7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ja-JP" altLang="en-US" sz="4000">
                <a:solidFill>
                  <a:srgbClr val="FFFFFF"/>
                </a:solidFill>
              </a:rPr>
              <a:t>オープン</a:t>
            </a:r>
            <a:r>
              <a:rPr kumimoji="1" lang="en-US" altLang="ja-JP" sz="4000" dirty="0">
                <a:solidFill>
                  <a:srgbClr val="FFFFFF"/>
                </a:solidFill>
              </a:rPr>
              <a:t>PDK</a:t>
            </a:r>
            <a:r>
              <a:rPr kumimoji="1" lang="ja-JP" altLang="en-US" sz="4000">
                <a:solidFill>
                  <a:srgbClr val="FFFFFF"/>
                </a:solidFill>
              </a:rPr>
              <a:t>と対応ファブ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629FB2F4-F2DB-D795-A6DD-CB3EA8D82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849779"/>
              </p:ext>
            </p:extLst>
          </p:nvPr>
        </p:nvGraphicFramePr>
        <p:xfrm>
          <a:off x="215900" y="2486413"/>
          <a:ext cx="11696700" cy="34451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4709">
                  <a:extLst>
                    <a:ext uri="{9D8B030D-6E8A-4147-A177-3AD203B41FA5}">
                      <a16:colId xmlns:a16="http://schemas.microsoft.com/office/drawing/2014/main" val="3162815630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219541991"/>
                    </a:ext>
                  </a:extLst>
                </a:gridCol>
                <a:gridCol w="2426279">
                  <a:extLst>
                    <a:ext uri="{9D8B030D-6E8A-4147-A177-3AD203B41FA5}">
                      <a16:colId xmlns:a16="http://schemas.microsoft.com/office/drawing/2014/main" val="1354175461"/>
                    </a:ext>
                  </a:extLst>
                </a:gridCol>
                <a:gridCol w="1574038">
                  <a:extLst>
                    <a:ext uri="{9D8B030D-6E8A-4147-A177-3AD203B41FA5}">
                      <a16:colId xmlns:a16="http://schemas.microsoft.com/office/drawing/2014/main" val="1960766"/>
                    </a:ext>
                  </a:extLst>
                </a:gridCol>
                <a:gridCol w="1593053">
                  <a:extLst>
                    <a:ext uri="{9D8B030D-6E8A-4147-A177-3AD203B41FA5}">
                      <a16:colId xmlns:a16="http://schemas.microsoft.com/office/drawing/2014/main" val="4228563268"/>
                    </a:ext>
                  </a:extLst>
                </a:gridCol>
                <a:gridCol w="2097832">
                  <a:extLst>
                    <a:ext uri="{9D8B030D-6E8A-4147-A177-3AD203B41FA5}">
                      <a16:colId xmlns:a16="http://schemas.microsoft.com/office/drawing/2014/main" val="3134553596"/>
                    </a:ext>
                  </a:extLst>
                </a:gridCol>
              </a:tblGrid>
              <a:tr h="772498">
                <a:tc>
                  <a:txBody>
                    <a:bodyPr/>
                    <a:lstStyle/>
                    <a:p>
                      <a:pPr algn="ctr"/>
                      <a:r>
                        <a:rPr lang="ja-JP" sz="2300" kern="100">
                          <a:effectLst/>
                        </a:rPr>
                        <a:t>シャトル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 dirty="0" err="1">
                          <a:effectLst/>
                        </a:rPr>
                        <a:t>ChipCreate</a:t>
                      </a:r>
                      <a:r>
                        <a:rPr lang="en-US" altLang="ja-JP" sz="2300" kern="100" dirty="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米</a:t>
                      </a:r>
                      <a:r>
                        <a:rPr lang="en-US" altLang="ja-JP" sz="2300" kern="100" dirty="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 dirty="0" err="1">
                          <a:effectLst/>
                        </a:rPr>
                        <a:t>Wafer.space</a:t>
                      </a:r>
                      <a:r>
                        <a:rPr lang="en-US" altLang="ja-JP" sz="2300" kern="100" dirty="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米</a:t>
                      </a:r>
                      <a:r>
                        <a:rPr lang="en-US" altLang="ja-JP" sz="2300" kern="100" dirty="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00">
                          <a:effectLst/>
                        </a:rPr>
                        <a:t>iHP(</a:t>
                      </a:r>
                      <a:r>
                        <a:rPr lang="ja-JP" altLang="en-US" sz="2300" kern="100">
                          <a:effectLst/>
                        </a:rPr>
                        <a:t>独</a:t>
                      </a:r>
                      <a:r>
                        <a:rPr lang="en-US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300" kern="100">
                          <a:effectLst/>
                        </a:rPr>
                        <a:t>東海理化</a:t>
                      </a:r>
                      <a:r>
                        <a:rPr lang="en-US" altLang="ja-JP" sz="2300" kern="100">
                          <a:effectLst/>
                        </a:rPr>
                        <a:t>(</a:t>
                      </a:r>
                      <a:r>
                        <a:rPr lang="ja-JP" altLang="en-US" sz="2300" kern="100">
                          <a:effectLst/>
                        </a:rPr>
                        <a:t>日</a:t>
                      </a:r>
                      <a:r>
                        <a:rPr lang="en-US" altLang="ja-JP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300" kern="100">
                          <a:effectLst/>
                        </a:rPr>
                        <a:t>ICsprout(</a:t>
                      </a:r>
                      <a:r>
                        <a:rPr lang="ja-JP" altLang="en-US" sz="2300" kern="100">
                          <a:effectLst/>
                        </a:rPr>
                        <a:t>中</a:t>
                      </a:r>
                      <a:r>
                        <a:rPr lang="en-US" altLang="ja-JP" sz="2300" kern="100">
                          <a:effectLst/>
                        </a:rPr>
                        <a:t>)</a:t>
                      </a:r>
                      <a:endParaRPr lang="ja-JP" sz="23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363178322"/>
                  </a:ext>
                </a:extLst>
              </a:tr>
              <a:tr h="368192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プロセス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</a:rPr>
                        <a:t>Sky130nm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GF180nm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130nm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1000nm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55nm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096258984"/>
                  </a:ext>
                </a:extLst>
              </a:tr>
              <a:tr h="968129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サイズ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(3.1mm x 3.2mm)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20mm^2</a:t>
                      </a: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(3.99mm x 5.07mm)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2mm^2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(1.4mm x 1.4mm)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>
                          <a:effectLst/>
                        </a:rPr>
                        <a:t>10mm^2</a:t>
                      </a:r>
                      <a:endParaRPr lang="ja-JP" sz="2000" kern="100">
                        <a:effectLst/>
                      </a:endParaRPr>
                    </a:p>
                    <a:p>
                      <a:pPr algn="ctr"/>
                      <a:r>
                        <a:rPr lang="en-US" sz="2000" kern="100">
                          <a:effectLst/>
                        </a:rPr>
                        <a:t>(3.5mm x 3.5mm)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1mm^2</a:t>
                      </a:r>
                    </a:p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(</a:t>
                      </a:r>
                      <a:r>
                        <a:rPr lang="ja-JP" altLang="en-US" sz="2000" kern="100">
                          <a:effectLst/>
                        </a:rPr>
                        <a:t>最低サイズ</a:t>
                      </a:r>
                      <a:r>
                        <a:rPr lang="en-US" altLang="ja-JP" sz="2000" kern="100" dirty="0">
                          <a:effectLst/>
                        </a:rPr>
                        <a:t>)</a:t>
                      </a: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90651745"/>
                  </a:ext>
                </a:extLst>
              </a:tr>
              <a:tr h="368192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価格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r>
                        <a:rPr lang="en-US" sz="2000" kern="100" dirty="0">
                          <a:effectLst/>
                        </a:rPr>
                        <a:t>15,000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kern="100" dirty="0">
                          <a:solidFill>
                            <a:srgbClr val="FF0000"/>
                          </a:solidFill>
                          <a:effectLst/>
                        </a:rPr>
                        <a:t>$</a:t>
                      </a:r>
                      <a:r>
                        <a:rPr lang="en-US" altLang="ja-JP" sz="2000" kern="100" dirty="0">
                          <a:effectLst/>
                        </a:rPr>
                        <a:t>8,000</a:t>
                      </a:r>
                      <a:endParaRPr lang="ja-JP" sz="2000" kern="100" dirty="0">
                        <a:effectLst/>
                        <a:latin typeface="+mn-lt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無料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約</a:t>
                      </a:r>
                      <a:r>
                        <a:rPr lang="en-US" altLang="ja-JP" sz="2000" kern="100">
                          <a:effectLst/>
                        </a:rPr>
                        <a:t>8</a:t>
                      </a:r>
                      <a:r>
                        <a:rPr lang="en-US" sz="2000" kern="100">
                          <a:effectLst/>
                        </a:rPr>
                        <a:t>0</a:t>
                      </a:r>
                      <a:r>
                        <a:rPr lang="ja-JP" sz="2000" kern="100">
                          <a:effectLst/>
                        </a:rPr>
                        <a:t>万円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 dirty="0">
                          <a:effectLst/>
                        </a:rPr>
                        <a:t>約</a:t>
                      </a:r>
                      <a:r>
                        <a:rPr lang="en-US" altLang="ja-JP" sz="2000" kern="100" dirty="0">
                          <a:effectLst/>
                        </a:rPr>
                        <a:t>3</a:t>
                      </a:r>
                      <a:r>
                        <a:rPr lang="ja-JP" sz="2000" kern="100" dirty="0">
                          <a:effectLst/>
                        </a:rPr>
                        <a:t>万</a:t>
                      </a:r>
                      <a:r>
                        <a:rPr lang="ja-JP" alt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元</a:t>
                      </a:r>
                      <a:r>
                        <a:rPr lang="en-US" altLang="ja-JP" sz="2000" kern="100" dirty="0">
                          <a:effectLst/>
                        </a:rPr>
                        <a:t>/1block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2814195152"/>
                  </a:ext>
                </a:extLst>
              </a:tr>
              <a:tr h="968129"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定期シャトル回数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年</a:t>
                      </a:r>
                      <a:r>
                        <a:rPr lang="en-US" altLang="ja-JP" sz="2000" kern="100">
                          <a:effectLst/>
                        </a:rPr>
                        <a:t>3</a:t>
                      </a:r>
                      <a:r>
                        <a:rPr lang="ja-JP" sz="2000" kern="100">
                          <a:effectLst/>
                        </a:rPr>
                        <a:t>回</a:t>
                      </a:r>
                      <a:endParaRPr lang="en-US" altLang="ja-JP" sz="2000" kern="10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(3,9,11</a:t>
                      </a:r>
                      <a:r>
                        <a:rPr lang="ja-JP" altLang="en-US" sz="2000" kern="100">
                          <a:effectLst/>
                        </a:rPr>
                        <a:t>月</a:t>
                      </a:r>
                      <a:r>
                        <a:rPr lang="en-US" altLang="ja-JP" sz="2000" kern="100">
                          <a:effectLst/>
                        </a:rPr>
                        <a:t>)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>
                          <a:effectLst/>
                        </a:rPr>
                        <a:t>不定期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>
                          <a:effectLst/>
                        </a:rPr>
                        <a:t>年</a:t>
                      </a:r>
                      <a:r>
                        <a:rPr lang="en-US" altLang="ja-JP" sz="2000" kern="100">
                          <a:effectLst/>
                        </a:rPr>
                        <a:t>4</a:t>
                      </a:r>
                      <a:r>
                        <a:rPr lang="ja-JP" sz="2000" kern="100">
                          <a:effectLst/>
                        </a:rPr>
                        <a:t>回</a:t>
                      </a:r>
                      <a:endParaRPr lang="en-US" altLang="ja-JP" sz="2000" kern="10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>
                          <a:effectLst/>
                        </a:rPr>
                        <a:t>(3,6,9,11</a:t>
                      </a:r>
                      <a:r>
                        <a:rPr lang="ja-JP" altLang="en-US" sz="2000" kern="100">
                          <a:effectLst/>
                        </a:rPr>
                        <a:t>月</a:t>
                      </a:r>
                      <a:r>
                        <a:rPr lang="en-US" altLang="ja-JP" sz="2000" kern="100">
                          <a:effectLst/>
                        </a:rPr>
                        <a:t>)</a:t>
                      </a:r>
                    </a:p>
                    <a:p>
                      <a:pPr algn="ctr"/>
                      <a:r>
                        <a:rPr lang="ja-JP" altLang="en-US" sz="2000" kern="100">
                          <a:effectLst/>
                        </a:rPr>
                        <a:t>試作のみ</a:t>
                      </a:r>
                      <a:endParaRPr lang="ja-JP" sz="2000" kern="10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sz="2000" kern="100" dirty="0">
                          <a:effectLst/>
                        </a:rPr>
                        <a:t>年</a:t>
                      </a:r>
                      <a:r>
                        <a:rPr lang="en-US" altLang="ja-JP" sz="2000" kern="100" dirty="0">
                          <a:effectLst/>
                        </a:rPr>
                        <a:t>2</a:t>
                      </a:r>
                      <a:r>
                        <a:rPr lang="ja-JP" sz="2000" kern="100" dirty="0">
                          <a:effectLst/>
                        </a:rPr>
                        <a:t>回</a:t>
                      </a:r>
                      <a:endParaRPr lang="en-US" altLang="ja-JP" sz="2000" kern="100" dirty="0">
                        <a:effectLst/>
                      </a:endParaRPr>
                    </a:p>
                    <a:p>
                      <a:pPr algn="ctr"/>
                      <a:r>
                        <a:rPr lang="en-US" altLang="ja-JP" sz="2000" kern="100" dirty="0">
                          <a:effectLst/>
                        </a:rPr>
                        <a:t>(5,10</a:t>
                      </a:r>
                      <a:r>
                        <a:rPr lang="ja-JP" altLang="en-US" sz="2000" kern="100" dirty="0">
                          <a:effectLst/>
                        </a:rPr>
                        <a:t>月</a:t>
                      </a:r>
                      <a:r>
                        <a:rPr lang="en-US" altLang="ja-JP" sz="2000" kern="100" dirty="0">
                          <a:effectLst/>
                        </a:rPr>
                        <a:t>)</a:t>
                      </a:r>
                      <a:endParaRPr lang="ja-JP" sz="2000" kern="100" dirty="0">
                        <a:effectLst/>
                      </a:endParaRPr>
                    </a:p>
                    <a:p>
                      <a:pPr algn="ctr"/>
                      <a:endParaRPr lang="en-US" altLang="ja-JP" sz="2000" kern="100" dirty="0">
                        <a:effectLst/>
                      </a:endParaRPr>
                    </a:p>
                  </a:txBody>
                  <a:tcPr marL="65273" marR="65273" marT="18461" marB="18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000" kern="100" dirty="0">
                          <a:effectLst/>
                        </a:rPr>
                        <a:t>不明</a:t>
                      </a:r>
                      <a:endParaRPr lang="ja-JP" sz="2000" kern="100" dirty="0">
                        <a:effectLst/>
                        <a:latin typeface="Times New Roman" panose="02020603050405020304" pitchFamily="18" charset="0"/>
                        <a:ea typeface="ＭＳ 明朝" panose="02020609040205080304" pitchFamily="17" charset="-128"/>
                      </a:endParaRPr>
                    </a:p>
                  </a:txBody>
                  <a:tcPr marL="65273" marR="65273" marT="18461" marB="18461"/>
                </a:tc>
                <a:extLst>
                  <a:ext uri="{0D108BD9-81ED-4DB2-BD59-A6C34878D82A}">
                    <a16:rowId xmlns:a16="http://schemas.microsoft.com/office/drawing/2014/main" val="3714939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96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55BFB-C6A3-457E-E6F4-5F07CC1C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179AC6D-B13E-87D9-08E0-33ABCC6D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986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ja-JP" dirty="0">
                <a:solidFill>
                  <a:srgbClr val="FFFFFF"/>
                </a:solidFill>
              </a:rPr>
              <a:t>AKATSUKI</a:t>
            </a:r>
            <a:r>
              <a:rPr lang="ja-JP" altLang="en-US" dirty="0">
                <a:solidFill>
                  <a:srgbClr val="FFFFFF"/>
                </a:solidFill>
              </a:rPr>
              <a:t>にチャンスあり！！！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pic>
        <p:nvPicPr>
          <p:cNvPr id="5" name="コンテンツ プレースホルダー 4" descr="テキスト, 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74307942-8744-4908-85E1-4C620C0A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443" y="28903"/>
            <a:ext cx="8157731" cy="4813062"/>
          </a:xfrm>
          <a:prstGeom prst="rect">
            <a:avLst/>
          </a:prstGeom>
        </p:spPr>
      </p:pic>
      <p:pic>
        <p:nvPicPr>
          <p:cNvPr id="9" name="図 8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FDC90D7-69E3-7420-E339-FD5D0130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" y="1638805"/>
            <a:ext cx="3925221" cy="2021489"/>
          </a:xfrm>
          <a:prstGeom prst="rect">
            <a:avLst/>
          </a:prstGeom>
        </p:spPr>
      </p:pic>
      <p:pic>
        <p:nvPicPr>
          <p:cNvPr id="3" name="図 2" descr="テキスト, 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FA70CED5-3645-1A98-903B-98DA0204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45" y="28896"/>
            <a:ext cx="2203080" cy="7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>
          <a:extLst>
            <a:ext uri="{FF2B5EF4-FFF2-40B4-BE49-F238E27FC236}">
              <a16:creationId xmlns:a16="http://schemas.microsoft.com/office/drawing/2014/main" id="{1889DD05-E1B7-0248-E9EF-6076CA20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6" name="Rectangle 27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Google Shape;263;p45">
            <a:extLst>
              <a:ext uri="{FF2B5EF4-FFF2-40B4-BE49-F238E27FC236}">
                <a16:creationId xmlns:a16="http://schemas.microsoft.com/office/drawing/2014/main" id="{59A638EB-1D46-31A1-7788-3F6F5C8B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ja-JP" sz="4000"/>
              <a:t>ISHI</a:t>
            </a:r>
            <a:r>
              <a:rPr lang="ja-JP" altLang="en-US" sz="4000"/>
              <a:t>会の情報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p45">
            <a:extLst>
              <a:ext uri="{FF2B5EF4-FFF2-40B4-BE49-F238E27FC236}">
                <a16:creationId xmlns:a16="http://schemas.microsoft.com/office/drawing/2014/main" id="{7B16CF63-AB7A-4081-8905-E9F8AA19EE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メンバー数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/>
              <a:t>550</a:t>
            </a:r>
            <a:r>
              <a:rPr lang="ja-JP" altLang="en-US" sz="1400"/>
              <a:t>名</a:t>
            </a:r>
            <a:r>
              <a:rPr lang="en-US" altLang="ja-JP" sz="1400"/>
              <a:t>Over</a:t>
            </a:r>
            <a:r>
              <a:rPr lang="ja-JP" altLang="en-US" sz="1400"/>
              <a:t>（</a:t>
            </a:r>
            <a:r>
              <a:rPr lang="en-US" altLang="ja-JP" sz="1400"/>
              <a:t>20-30</a:t>
            </a:r>
            <a:r>
              <a:rPr lang="ja-JP" altLang="en-US" sz="1400"/>
              <a:t>名ほど常にアクティブ）</a:t>
            </a:r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ホームページ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>
                <a:hlinkClick r:id="rId3"/>
              </a:rPr>
              <a:t>https://ishi-kai.org/</a:t>
            </a:r>
            <a:endParaRPr lang="ja-JP" altLang="en-US" sz="1400"/>
          </a:p>
          <a:p>
            <a:pPr marL="1066785" lvl="1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en-US" altLang="ja-JP" sz="1400"/>
              <a:t>Discord</a:t>
            </a:r>
            <a:r>
              <a:rPr lang="ja-JP" altLang="en-US" sz="1400"/>
              <a:t>上で活動中</a:t>
            </a:r>
          </a:p>
          <a:p>
            <a:pPr marL="1676370" lvl="2" indent="-457189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altLang="ja-JP" sz="1400" u="sng">
                <a:hlinkClick r:id="rId4"/>
              </a:rPr>
              <a:t>https://discord.gg/RwAWF5mZSR</a:t>
            </a:r>
            <a:endParaRPr lang="ja-JP" altLang="en-US" sz="1400"/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endParaRPr lang="ja-JP" altLang="en-US" sz="1400"/>
          </a:p>
          <a:p>
            <a:pPr marL="609585" indent="-474121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ja-JP" altLang="en-US" sz="1400"/>
              <a:t>イベント告知（勉強会など）</a:t>
            </a:r>
          </a:p>
          <a:p>
            <a:pPr marL="1371554" lvl="1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>
                <a:hlinkClick r:id="rId5"/>
              </a:rPr>
              <a:t>https://ishikai.connpass.com/</a:t>
            </a:r>
            <a:endParaRPr lang="en-US" altLang="ja-JP" sz="1400" u="sng"/>
          </a:p>
          <a:p>
            <a:pPr marL="1828754" lvl="2" indent="-440256">
              <a:spcBef>
                <a:spcPts val="0"/>
              </a:spcBef>
              <a:spcAft>
                <a:spcPts val="600"/>
              </a:spcAft>
              <a:buSzPts val="1600"/>
              <a:buChar char="■"/>
            </a:pPr>
            <a:r>
              <a:rPr lang="en-US" altLang="ja-JP" sz="1400" u="sng"/>
              <a:t>20</a:t>
            </a:r>
            <a:r>
              <a:rPr lang="ja-JP" altLang="en-US" sz="1400" u="sng"/>
              <a:t>～</a:t>
            </a:r>
            <a:r>
              <a:rPr lang="en-US" altLang="ja-JP" sz="1400" u="sng"/>
              <a:t>50</a:t>
            </a:r>
            <a:r>
              <a:rPr lang="ja-JP" altLang="en-US" sz="1400" u="sng"/>
              <a:t>名ほどが常時参加</a:t>
            </a:r>
            <a:endParaRPr lang="ja-JP" altLang="en-US" sz="1400"/>
          </a:p>
        </p:txBody>
      </p:sp>
      <p:pic>
        <p:nvPicPr>
          <p:cNvPr id="264" name="Google Shape;264;p45">
            <a:extLst>
              <a:ext uri="{FF2B5EF4-FFF2-40B4-BE49-F238E27FC236}">
                <a16:creationId xmlns:a16="http://schemas.microsoft.com/office/drawing/2014/main" id="{DC0A5205-942D-FE7F-DC03-557FBAE94FC0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850640" y="774285"/>
            <a:ext cx="2581173" cy="2581173"/>
          </a:xfrm>
          <a:prstGeom prst="rect">
            <a:avLst/>
          </a:prstGeom>
          <a:noFill/>
        </p:spPr>
      </p:pic>
      <p:pic>
        <p:nvPicPr>
          <p:cNvPr id="265" name="Google Shape;265;p45">
            <a:extLst>
              <a:ext uri="{FF2B5EF4-FFF2-40B4-BE49-F238E27FC236}">
                <a16:creationId xmlns:a16="http://schemas.microsoft.com/office/drawing/2014/main" id="{69F06C1C-62BE-8E69-6828-8079A3AEAFBB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618799" y="3575074"/>
            <a:ext cx="3044856" cy="2581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09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436</Words>
  <Application>Microsoft Office PowerPoint</Application>
  <PresentationFormat>ワイド画面</PresentationFormat>
  <Paragraphs>128</Paragraphs>
  <Slides>9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游ゴシック Light</vt:lpstr>
      <vt:lpstr>Arial</vt:lpstr>
      <vt:lpstr>Times New Roman</vt:lpstr>
      <vt:lpstr>Office テーマ</vt:lpstr>
      <vt:lpstr>ISHIの上にも三年  OSC2026 Osaka LT</vt:lpstr>
      <vt:lpstr>ISHIの上にも三年</vt:lpstr>
      <vt:lpstr>無料&amp;OSSで作れるASIC(CPU)！</vt:lpstr>
      <vt:lpstr>Next Step</vt:lpstr>
      <vt:lpstr>LibreLane</vt:lpstr>
      <vt:lpstr>LibreLaneフロー詳細</vt:lpstr>
      <vt:lpstr>オープンPDKと対応ファブ</vt:lpstr>
      <vt:lpstr>AKATSUKIにチャンスあり！！！</vt:lpstr>
      <vt:lpstr>ISHI会の情報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OpenIP62_Summary</dc:title>
  <dc:creator>Noritsuna Imamura</dc:creator>
  <cp:lastModifiedBy>Noritsuna Imamura</cp:lastModifiedBy>
  <cp:revision>1</cp:revision>
  <dcterms:created xsi:type="dcterms:W3CDTF">2024-05-26T11:20:00Z</dcterms:created>
  <dcterms:modified xsi:type="dcterms:W3CDTF">2026-01-23T07:32:31Z</dcterms:modified>
</cp:coreProperties>
</file>